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BBBB"/>
    <a:srgbClr val="FFFFFF"/>
    <a:srgbClr val="66FFFF"/>
    <a:srgbClr val="5636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093F936-C753-4073-BC7A-A599BF3ABF78}" type="datetimeFigureOut">
              <a:rPr lang="es-CO" smtClean="0"/>
              <a:pPr/>
              <a:t>02/06/2015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33796B6-F623-4694-8A80-A8ED7BAEE18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714812" y="1500174"/>
            <a:ext cx="4429188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VANESSA DURANGO USUGA </a:t>
            </a:r>
            <a:endParaRPr lang="es-ES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5" name="4 Imagen" descr="2015-02-10 22.34.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96675">
            <a:off x="1425833" y="935242"/>
            <a:ext cx="4071966" cy="5072098"/>
          </a:xfrm>
          <a:prstGeom prst="rect">
            <a:avLst/>
          </a:prstGeom>
          <a:ln w="38100" cap="sq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 advTm="7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928670"/>
            <a:ext cx="75724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" pitchFamily="18" charset="0"/>
              </a:rPr>
              <a:t>¿POR QUÉ CREES QUE ERES O NO EXITOSO? </a:t>
            </a:r>
            <a:r>
              <a:rPr lang="es-CO" sz="2000" dirty="0" smtClean="0">
                <a:solidFill>
                  <a:srgbClr val="0070C0"/>
                </a:solidFill>
                <a:latin typeface="Century" pitchFamily="18" charset="0"/>
              </a:rPr>
              <a:t/>
            </a:r>
            <a:br>
              <a:rPr lang="es-CO" sz="2000" dirty="0" smtClean="0">
                <a:solidFill>
                  <a:srgbClr val="0070C0"/>
                </a:solidFill>
                <a:latin typeface="Century" pitchFamily="18" charset="0"/>
              </a:rPr>
            </a:br>
            <a:r>
              <a:rPr lang="es-CO" sz="2000" dirty="0" smtClean="0">
                <a:solidFill>
                  <a:srgbClr val="0070C0"/>
                </a:solidFill>
                <a:latin typeface="Century" pitchFamily="18" charset="0"/>
              </a:rPr>
              <a:t>Creo que soy muy exitosa porque siempre me esfuerzo y hago con dedicación todo lo que quiero tener y hacer porque se que de estas cosas soy y seré una mujer muy exitosa en la vida.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28662" y="321468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" pitchFamily="18" charset="0"/>
              </a:rPr>
              <a:t>VALORES QUE HE APRENDIDO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857224" y="3643314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EN MI NUCLEO FAMILIAR, COLEGIO, GRUPO DE AMIGOS Y MEDIOS DE COMUNICACIÓN.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928794" y="4357694"/>
            <a:ext cx="4500594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Respeto 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Responsabilidad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Amor 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Humildad 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Amistad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Solidaridad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Escuchar al otro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Compañerismo </a:t>
            </a:r>
          </a:p>
          <a:p>
            <a:pPr>
              <a:buFont typeface="Courier New" pitchFamily="49" charset="0"/>
              <a:buChar char="o"/>
            </a:pPr>
            <a:r>
              <a:rPr lang="es-CO" dirty="0" smtClean="0">
                <a:solidFill>
                  <a:srgbClr val="0070C0"/>
                </a:solidFill>
                <a:latin typeface="Century" pitchFamily="18" charset="0"/>
              </a:rPr>
              <a:t>Respetar la normas </a:t>
            </a:r>
            <a:endParaRPr lang="es-CO" dirty="0">
              <a:solidFill>
                <a:srgbClr val="0070C0"/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2 -0.09228 L -0.0092 0.15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28662" y="714356"/>
            <a:ext cx="7429552" cy="2585323"/>
          </a:xfrm>
          <a:prstGeom prst="rect">
            <a:avLst/>
          </a:prstGeom>
          <a:noFill/>
          <a:ln cap="rnd" cmpd="sng">
            <a:noFill/>
            <a:prstDash val="lgDashDotDot"/>
          </a:ln>
          <a:effectLst>
            <a:outerShdw blurRad="50800" dist="50800" dir="5400000" algn="ctr" rotWithShape="0">
              <a:srgbClr val="0070C0"/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s-CO" b="1" spc="150" dirty="0" smtClean="0">
                <a:ln w="11430">
                  <a:prstDash val="sysDash"/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CREO QUE:</a:t>
            </a:r>
          </a:p>
          <a:p>
            <a:pPr>
              <a:buFont typeface="Wingdings" pitchFamily="2" charset="2"/>
              <a:buChar char="ü"/>
            </a:pPr>
            <a:r>
              <a:rPr lang="es-CO" b="1" spc="150" dirty="0" smtClean="0">
                <a:ln w="11430">
                  <a:prstDash val="sysDash"/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EL ESTUDIO es lo mas importante en nuestras vidas y con el podremos tener un muy buen futuro.</a:t>
            </a:r>
          </a:p>
          <a:p>
            <a:pPr>
              <a:buFont typeface="Wingdings" pitchFamily="2" charset="2"/>
              <a:buChar char="ü"/>
            </a:pPr>
            <a:r>
              <a:rPr lang="es-CO" b="1" spc="150" dirty="0" smtClean="0">
                <a:ln w="11430">
                  <a:prstDash val="sysDash"/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LA FAMILIA nunca nos dejaran solos, nos apoyaran en todo y siempre harán todo lo posible por  nosotros.</a:t>
            </a:r>
          </a:p>
          <a:p>
            <a:pPr>
              <a:buFont typeface="Wingdings" pitchFamily="2" charset="2"/>
              <a:buChar char="ü"/>
            </a:pPr>
            <a:r>
              <a:rPr lang="es-CO" b="1" spc="150" dirty="0" smtClean="0">
                <a:ln w="11430">
                  <a:prstDash val="sysDash"/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LA AMISTAD son personas que vamos conociendo en el transcurso de la vida unos te fallaran y otros se quedaran contigo.</a:t>
            </a:r>
          </a:p>
          <a:p>
            <a:pPr>
              <a:buFont typeface="Wingdings" pitchFamily="2" charset="2"/>
              <a:buChar char="ü"/>
            </a:pPr>
            <a:r>
              <a:rPr lang="es-CO" b="1" spc="150" dirty="0" smtClean="0">
                <a:ln w="11430">
                  <a:prstDash val="sysDash"/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EL DINERO no lo es todo en la vida como muchos creen.</a:t>
            </a:r>
            <a:endParaRPr lang="es-CO" b="1" spc="150" dirty="0">
              <a:ln w="11430">
                <a:prstDash val="sysDash"/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85786" y="4000504"/>
            <a:ext cx="7358114" cy="1643074"/>
          </a:xfrm>
          <a:prstGeom prst="rect">
            <a:avLst/>
          </a:prstGeom>
          <a:noFill/>
          <a:ln w="76200">
            <a:solidFill>
              <a:srgbClr val="0070C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 smtClean="0">
                <a:solidFill>
                  <a:srgbClr val="FFFFFF"/>
                </a:solidFill>
                <a:latin typeface="Kartika" pitchFamily="18" charset="0"/>
                <a:cs typeface="Kartika" pitchFamily="18" charset="0"/>
              </a:rPr>
              <a:t>MI VISÓN </a:t>
            </a:r>
          </a:p>
          <a:p>
            <a:r>
              <a:rPr lang="es-CO" dirty="0" smtClean="0">
                <a:solidFill>
                  <a:srgbClr val="FFFFFF"/>
                </a:solidFill>
                <a:latin typeface="Kartika" pitchFamily="18" charset="0"/>
                <a:cs typeface="Kartika" pitchFamily="18" charset="0"/>
              </a:rPr>
              <a:t>Es terminar mi ultimo año escolar para poder graduarme, seguir con mis estudios y ser una gran profesional ayudar a mi familia tener un muy bien empleo y ser una gran madre</a:t>
            </a:r>
            <a:endParaRPr lang="es-CO" dirty="0">
              <a:solidFill>
                <a:srgbClr val="FFFFFF"/>
              </a:solidFill>
              <a:latin typeface="Kartika" pitchFamily="18" charset="0"/>
              <a:cs typeface="Kartika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488" y="642918"/>
            <a:ext cx="5857916" cy="1292662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Bookman Old Style" pitchFamily="18" charset="0"/>
              </a:rPr>
              <a:t>PROPOSITO PARA MI VIDA.</a:t>
            </a:r>
          </a:p>
          <a:p>
            <a:pPr algn="r"/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>Terminar todos los estudios que quiero realizar, trabajar  para así tener una muy buena calidad de vida.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00034" y="2428868"/>
            <a:ext cx="6643734" cy="67710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Bookman Old Style" pitchFamily="18" charset="0"/>
              </a:rPr>
              <a:t>CON QUIEN DESEAS COMPARTIR TU VIDA</a:t>
            </a:r>
            <a:r>
              <a:rPr lang="es-CO" sz="2000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Bookman Old Style" pitchFamily="18" charset="0"/>
              </a:rPr>
              <a:t>.</a:t>
            </a:r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>Con mis padres, hermanas, sobrinas e hijos.</a:t>
            </a:r>
            <a:endParaRPr lang="es-CO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786050" y="3357562"/>
            <a:ext cx="6072230" cy="923330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r"/>
            <a:r>
              <a:rPr lang="es-CO" b="1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Bookman Old Style" pitchFamily="18" charset="0"/>
              </a:rPr>
              <a:t>DONDE ESTARE EN LOS PROXIMOS:</a:t>
            </a:r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>dentro de 5 años estaré estudiando y en 10 años trabajando.</a:t>
            </a:r>
            <a:endParaRPr lang="es-CO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42910" y="4500570"/>
            <a:ext cx="5000660" cy="1200329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Bookman Old Style" pitchFamily="18" charset="0"/>
              </a:rPr>
              <a:t>¿QUE QUIERES HACER CON TU VIDA?</a:t>
            </a:r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es-CO" dirty="0" smtClean="0">
                <a:solidFill>
                  <a:srgbClr val="002060"/>
                </a:solidFill>
                <a:latin typeface="Bookman Old Style" pitchFamily="18" charset="0"/>
              </a:rPr>
              <a:t>Graduarme, estudiar, trabajar, tener una familia y vivir muy feliz con todo lo que voy a tener.</a:t>
            </a:r>
            <a:endParaRPr lang="es-CO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342902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hmer UI" pitchFamily="34" charset="0"/>
                <a:cs typeface="Khmer UI" pitchFamily="34" charset="0"/>
              </a:rPr>
              <a:t>¿QUE ESTILO DE VIDA DESEO TENER?</a:t>
            </a:r>
            <a:r>
              <a:rPr lang="es-CO" sz="2000" dirty="0" smtClean="0">
                <a:solidFill>
                  <a:srgbClr val="0070C0"/>
                </a:solidFill>
                <a:latin typeface="Khmer UI" pitchFamily="34" charset="0"/>
                <a:cs typeface="Khmer UI" pitchFamily="34" charset="0"/>
              </a:rPr>
              <a:t/>
            </a:r>
            <a:br>
              <a:rPr lang="es-CO" sz="2000" dirty="0" smtClean="0">
                <a:solidFill>
                  <a:srgbClr val="0070C0"/>
                </a:solidFill>
                <a:latin typeface="Khmer UI" pitchFamily="34" charset="0"/>
                <a:cs typeface="Khmer UI" pitchFamily="34" charset="0"/>
              </a:rPr>
            </a:br>
            <a:r>
              <a:rPr lang="es-CO" sz="2000" dirty="0" smtClean="0">
                <a:solidFill>
                  <a:srgbClr val="0070C0"/>
                </a:solidFill>
                <a:latin typeface="Khmer UI" pitchFamily="34" charset="0"/>
                <a:cs typeface="Khmer UI" pitchFamily="34" charset="0"/>
              </a:rPr>
              <a:t>Una vida donde voy a compartir todo lo que tengo con las personas que amo, darme los lujos y hacer todo lo que quiera.</a:t>
            </a:r>
            <a:endParaRPr lang="es-CO" sz="2000" dirty="0">
              <a:solidFill>
                <a:srgbClr val="0070C0"/>
              </a:solidFill>
              <a:latin typeface="Khmer UI" pitchFamily="34" charset="0"/>
              <a:cs typeface="Khmer U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214942" y="857232"/>
            <a:ext cx="32861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crosoft New Tai Lue" pitchFamily="34" charset="0"/>
                <a:cs typeface="Microsoft New Tai Lue" pitchFamily="34" charset="0"/>
              </a:rPr>
              <a:t>¿QUE ESTOY DISPUESTA HACER PARA LOGRAR MIS METAS?</a:t>
            </a:r>
          </a:p>
          <a:p>
            <a:pPr algn="ctr"/>
            <a:r>
              <a:rPr lang="es-CO" sz="2000" dirty="0" smtClean="0">
                <a:solidFill>
                  <a:srgbClr val="0070C0"/>
                </a:solidFill>
                <a:latin typeface="Microsoft New Tai Lue" pitchFamily="34" charset="0"/>
                <a:cs typeface="Microsoft New Tai Lue" pitchFamily="34" charset="0"/>
              </a:rPr>
              <a:t>Tener dedicación, ganas por hacer las cosas y querer de verdad hacer todo lo que quiero.</a:t>
            </a:r>
            <a:endParaRPr lang="es-CO" sz="2000" dirty="0" smtClean="0">
              <a:solidFill>
                <a:srgbClr val="0070C0"/>
              </a:solidFill>
              <a:latin typeface="Microsoft New Tai Lue" pitchFamily="34" charset="0"/>
              <a:cs typeface="Microsoft New Tai Lue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285984" y="4143380"/>
            <a:ext cx="50006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dirty="0" smtClean="0">
                <a:solidFill>
                  <a:srgbClr val="0070C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Comic Sans MS" pitchFamily="66" charset="0"/>
              </a:rPr>
              <a:t>¿COMO DESEAS QUE TE RECUERDEN DESPUES DE QUE TE MUERAS?</a:t>
            </a:r>
          </a:p>
          <a:p>
            <a:pPr algn="just"/>
            <a:r>
              <a:rPr lang="es-CO" dirty="0" smtClean="0">
                <a:solidFill>
                  <a:srgbClr val="0070C0"/>
                </a:solidFill>
                <a:latin typeface="Comic Sans MS" pitchFamily="66" charset="0"/>
              </a:rPr>
              <a:t>Como una persona alegre, que le gustaba divertirse, se preocupaba por las personas que ama y siempre le ponía buena cara a cualquier circunstancia </a:t>
            </a:r>
          </a:p>
          <a:p>
            <a:pPr algn="just"/>
            <a:endParaRPr lang="es-CO" dirty="0"/>
          </a:p>
        </p:txBody>
      </p:sp>
      <p:sp>
        <p:nvSpPr>
          <p:cNvPr id="6" name="5 Forma en L"/>
          <p:cNvSpPr/>
          <p:nvPr/>
        </p:nvSpPr>
        <p:spPr>
          <a:xfrm>
            <a:off x="5072066" y="928670"/>
            <a:ext cx="642942" cy="2786082"/>
          </a:xfrm>
          <a:prstGeom prst="corner">
            <a:avLst>
              <a:gd name="adj1" fmla="val 30308"/>
              <a:gd name="adj2" fmla="val 2549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Forma en L"/>
          <p:cNvSpPr/>
          <p:nvPr/>
        </p:nvSpPr>
        <p:spPr>
          <a:xfrm flipH="1">
            <a:off x="3786182" y="928670"/>
            <a:ext cx="642942" cy="2786082"/>
          </a:xfrm>
          <a:prstGeom prst="corner">
            <a:avLst>
              <a:gd name="adj1" fmla="val 30308"/>
              <a:gd name="adj2" fmla="val 2932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Familia\Desktop\2015-05-05 19.20.15.jpg"/>
          <p:cNvPicPr>
            <a:picLocks noChangeAspect="1" noChangeArrowheads="1"/>
          </p:cNvPicPr>
          <p:nvPr/>
        </p:nvPicPr>
        <p:blipFill>
          <a:blip r:embed="rId2" cstate="print"/>
          <a:srcRect l="5953" r="6734"/>
          <a:stretch>
            <a:fillRect/>
          </a:stretch>
        </p:blipFill>
        <p:spPr bwMode="auto">
          <a:xfrm rot="500323">
            <a:off x="4445869" y="1199035"/>
            <a:ext cx="3143272" cy="450018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4" name="3 CuadroTexto"/>
          <p:cNvSpPr txBox="1"/>
          <p:nvPr/>
        </p:nvSpPr>
        <p:spPr>
          <a:xfrm rot="21216090">
            <a:off x="1022128" y="1145626"/>
            <a:ext cx="28575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rgbClr val="7030A0"/>
                </a:solidFill>
                <a:latin typeface="MV Boli" pitchFamily="2" charset="0"/>
                <a:cs typeface="MV Boli" pitchFamily="2" charset="0"/>
              </a:rPr>
              <a:t>La niñez sin duda es la mejor  etapa de toda persona no hay ningún tipo de preocupaciones ni problemas y se vivía muy feliz </a:t>
            </a:r>
            <a:endParaRPr lang="es-CO" sz="2800" dirty="0">
              <a:solidFill>
                <a:srgbClr val="7030A0"/>
              </a:solidFill>
              <a:latin typeface="MV Boli" pitchFamily="2" charset="0"/>
              <a:cs typeface="MV Boli" pitchFamily="2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00034" y="1357298"/>
            <a:ext cx="82153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CO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FORTALEZAS.</a:t>
            </a:r>
          </a:p>
          <a:p>
            <a:pPr algn="ctr">
              <a:buFont typeface="Wingdings" pitchFamily="2" charset="2"/>
              <a:buChar char="§"/>
            </a:pPr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Soy cariñosa y amorosa con aquellas personas que me lo dan.</a:t>
            </a:r>
          </a:p>
          <a:p>
            <a:pPr algn="ctr">
              <a:buFont typeface="Wingdings" pitchFamily="2" charset="2"/>
              <a:buChar char="§"/>
            </a:pPr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Soy muy alegre y amigable.</a:t>
            </a:r>
          </a:p>
          <a:p>
            <a:pPr algn="ctr">
              <a:buFont typeface="Wingdings" pitchFamily="2" charset="2"/>
              <a:buChar char="§"/>
            </a:pPr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Tengo muchas valores que he adquirido durante. toda mi vida y también hay  otras que las mejoro cada día.</a:t>
            </a:r>
          </a:p>
          <a:p>
            <a:pPr algn="ctr">
              <a:buFont typeface="Wingdings" pitchFamily="2" charset="2"/>
              <a:buChar char="§"/>
            </a:pPr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 preocupa por el bienestar  de todas las personas que me rodean en especial a mi familia.</a:t>
            </a:r>
          </a:p>
          <a:p>
            <a:pPr>
              <a:buFont typeface="Wingdings" pitchFamily="2" charset="2"/>
              <a:buChar char="§"/>
            </a:pPr>
            <a:endParaRPr lang="es-CO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es-CO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 BEBILIDADES.</a:t>
            </a:r>
          </a:p>
          <a:p>
            <a:pPr>
              <a:buFont typeface="Wingdings" pitchFamily="2" charset="2"/>
              <a:buChar char="§"/>
            </a:pPr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 tengo mucha paciencia.</a:t>
            </a:r>
          </a:p>
          <a:p>
            <a:pPr>
              <a:buFont typeface="Wingdings" pitchFamily="2" charset="2"/>
              <a:buChar char="§"/>
            </a:pPr>
            <a:r>
              <a:rPr lang="es-CO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 ocasiones me enojo con gran facilidad.</a:t>
            </a:r>
            <a:endParaRPr lang="es-CO" dirty="0"/>
          </a:p>
        </p:txBody>
      </p:sp>
    </p:spTree>
  </p:cSld>
  <p:clrMapOvr>
    <a:masterClrMapping/>
  </p:clrMapOvr>
  <p:transition advClick="0" advTm="2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42976" y="785794"/>
            <a:ext cx="678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PERSONAS QUE HAN INFLUIDO EN MI VIDA Y DE QUE MANERA. </a:t>
            </a:r>
            <a:endParaRPr lang="es-CO" sz="2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MV Boli" pitchFamily="2" charset="0"/>
              <a:cs typeface="MV Boli" pitchFamily="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1538" y="1714488"/>
            <a:ext cx="68580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Mi mama, mi papa y mis dos hermanas.</a:t>
            </a:r>
          </a:p>
          <a:p>
            <a:r>
              <a:rPr lang="es-CO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Ya que son ellos los que todos los días me impulsan para que haga las cosas bien dándome consejos, apoyándome, diciéndome que esta bien y que esta mal. Porque saben las capacidades que tengo y  siempre quieren lo mejor de mi.</a:t>
            </a:r>
            <a:endParaRPr lang="es-CO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143240" y="3500438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INTERESES DESDE LOS </a:t>
            </a:r>
            <a:r>
              <a:rPr lang="es-CO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12</a:t>
            </a:r>
            <a:r>
              <a:rPr lang="es-CO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MV Boli" pitchFamily="2" charset="0"/>
                <a:cs typeface="MV Boli" pitchFamily="2" charset="0"/>
              </a:rPr>
              <a:t> AÑOS</a:t>
            </a:r>
            <a:r>
              <a:rPr lang="es-CO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.</a:t>
            </a:r>
            <a:endParaRPr lang="es-CO" sz="2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42976" y="4071942"/>
            <a:ext cx="721523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CO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Graduarme del grado 11 </a:t>
            </a:r>
          </a:p>
          <a:p>
            <a:pPr>
              <a:buFont typeface="Wingdings" pitchFamily="2" charset="2"/>
              <a:buChar char="ü"/>
            </a:pPr>
            <a:r>
              <a:rPr lang="es-CO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Terminar  la media técnica</a:t>
            </a:r>
          </a:p>
          <a:p>
            <a:pPr>
              <a:buFont typeface="Wingdings" pitchFamily="2" charset="2"/>
              <a:buChar char="ü"/>
            </a:pPr>
            <a:r>
              <a:rPr lang="es-CO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Termina una carrera profesional</a:t>
            </a:r>
          </a:p>
          <a:p>
            <a:pPr>
              <a:buFont typeface="Wingdings" pitchFamily="2" charset="2"/>
              <a:buChar char="ü"/>
            </a:pPr>
            <a:r>
              <a:rPr lang="es-CO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Conseguir un trabajo estable</a:t>
            </a:r>
          </a:p>
          <a:p>
            <a:endParaRPr lang="es-CO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advClick="0" advTm="20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714876" y="2714620"/>
            <a:ext cx="3143272" cy="3477875"/>
          </a:xfrm>
          <a:prstGeom prst="rect">
            <a:avLst/>
          </a:prstGeom>
          <a:noFill/>
          <a:ln w="28575" cap="rnd" cmpd="sng">
            <a:solidFill>
              <a:srgbClr val="7030A0"/>
            </a:solidFill>
            <a:prstDash val="dash"/>
            <a:beve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s-CO" sz="2800" dirty="0" smtClean="0">
                <a:solidFill>
                  <a:schemeClr val="accent2"/>
                </a:solidFill>
                <a:latin typeface="Bookman Old Style" pitchFamily="18" charset="0"/>
              </a:rPr>
              <a:t>MIS EXITOS.</a:t>
            </a:r>
          </a:p>
          <a:p>
            <a:pPr>
              <a:buFont typeface="Wingdings" pitchFamily="2" charset="2"/>
              <a:buChar char="Ø"/>
            </a:pPr>
            <a:r>
              <a:rPr lang="es-CO" sz="2400" dirty="0" smtClean="0">
                <a:solidFill>
                  <a:schemeClr val="tx2"/>
                </a:solidFill>
                <a:latin typeface="Century Gothic" pitchFamily="34" charset="0"/>
              </a:rPr>
              <a:t>Ser tía por primera ves </a:t>
            </a:r>
          </a:p>
          <a:p>
            <a:pPr>
              <a:buFont typeface="Wingdings" pitchFamily="2" charset="2"/>
              <a:buChar char="Ø"/>
            </a:pPr>
            <a:r>
              <a:rPr lang="es-CO" sz="2400" dirty="0" smtClean="0">
                <a:solidFill>
                  <a:schemeClr val="tx2"/>
                </a:solidFill>
                <a:latin typeface="Century Gothic" pitchFamily="34" charset="0"/>
              </a:rPr>
              <a:t>Llegar al grado 11 y saber que estoy aun paso para graduarme</a:t>
            </a:r>
          </a:p>
          <a:p>
            <a:pPr>
              <a:buFont typeface="Wingdings" pitchFamily="2" charset="2"/>
              <a:buChar char="Ø"/>
            </a:pPr>
            <a:r>
              <a:rPr lang="es-CO" sz="2400" dirty="0" smtClean="0">
                <a:solidFill>
                  <a:schemeClr val="tx2"/>
                </a:solidFill>
                <a:latin typeface="Century Gothic" pitchFamily="34" charset="0"/>
              </a:rPr>
              <a:t>Estar  estudiando sistemas </a:t>
            </a:r>
            <a:endParaRPr lang="es-CO" sz="24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928662" y="1000108"/>
            <a:ext cx="3286148" cy="3416320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chemeClr val="accent5">
                    <a:lumMod val="75000"/>
                  </a:schemeClr>
                </a:solidFill>
              </a:rPr>
              <a:t>ACONTENSIMIENTOS QUE HAN INFLUIDO EN LO QUE SOY AHORA.</a:t>
            </a:r>
          </a:p>
          <a:p>
            <a:endParaRPr lang="es-CO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CO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En apoyo y todo lo que me brida mi familia.</a:t>
            </a:r>
          </a:p>
          <a:p>
            <a:endParaRPr lang="es-CO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Click="0" advTm="25000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6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7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628" y="785794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</a:rPr>
              <a:t>DECISIONES SIGNIFICATIVAS </a:t>
            </a:r>
            <a:endParaRPr lang="es-CO" dirty="0">
              <a:ln>
                <a:solidFill>
                  <a:schemeClr val="accent5">
                    <a:lumMod val="50000"/>
                  </a:schemeClr>
                </a:solidFill>
              </a:ln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00100" y="1214422"/>
            <a:ext cx="7643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Font typeface="Arial" pitchFamily="34" charset="0"/>
              <a:buChar char="•"/>
            </a:pPr>
            <a:r>
              <a:rPr lang="es-CO" dirty="0">
                <a:solidFill>
                  <a:srgbClr val="7030A0"/>
                </a:solidFill>
              </a:rPr>
              <a:t>N</a:t>
            </a:r>
            <a:r>
              <a:rPr lang="es-CO" dirty="0" smtClean="0">
                <a:solidFill>
                  <a:srgbClr val="7030A0"/>
                </a:solidFill>
              </a:rPr>
              <a:t>o tener hijos a tan corta edad</a:t>
            </a:r>
          </a:p>
          <a:p>
            <a:pPr algn="r"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Terminar mis estudios </a:t>
            </a:r>
            <a:r>
              <a:rPr lang="es-CO" dirty="0" smtClean="0"/>
              <a:t> </a:t>
            </a:r>
          </a:p>
          <a:p>
            <a:pPr algn="r"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Responder con todos mis debes tanto en mi casa como en el colegio </a:t>
            </a:r>
          </a:p>
          <a:p>
            <a:pPr algn="r"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Dejar la pereza </a:t>
            </a:r>
          </a:p>
          <a:p>
            <a:pPr algn="r"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Darle un buen ejemplo y cuidar a mi sobrina </a:t>
            </a:r>
            <a:endParaRPr lang="es-CO" dirty="0">
              <a:solidFill>
                <a:srgbClr val="7030A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57356" y="2857496"/>
            <a:ext cx="5429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</a:rPr>
              <a:t>ASPECTOS DE MI PERSONALIDAD </a:t>
            </a:r>
            <a:endParaRPr lang="es-CO" sz="2400" dirty="0">
              <a:ln>
                <a:solidFill>
                  <a:schemeClr val="accent5">
                    <a:lumMod val="50000"/>
                  </a:schemeClr>
                </a:solidFill>
              </a:ln>
            </a:endParaRPr>
          </a:p>
        </p:txBody>
      </p:sp>
      <p:cxnSp>
        <p:nvCxnSpPr>
          <p:cNvPr id="9" name="8 Conector recto"/>
          <p:cNvCxnSpPr/>
          <p:nvPr/>
        </p:nvCxnSpPr>
        <p:spPr>
          <a:xfrm rot="5400000">
            <a:off x="3714744" y="4857760"/>
            <a:ext cx="214314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V="1">
            <a:off x="4286248" y="4714884"/>
            <a:ext cx="857256" cy="21431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rot="5400000">
            <a:off x="3501224" y="4999842"/>
            <a:ext cx="214314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4286248" y="4929198"/>
            <a:ext cx="857256" cy="28575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428596" y="3500438"/>
            <a:ext cx="37862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ME GUSTA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Cariñosa, amorosa, respetuosa, inteligente, dormilona 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Todo mi físico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Me relaciono con facilidad 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Tengo mucha fe hacia un Dios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Diseñar , decorar, dibujar  y cocinar  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</a:rPr>
              <a:t>Decoración de interiores y ser chef  </a:t>
            </a:r>
          </a:p>
          <a:p>
            <a:r>
              <a:rPr lang="es-CO" dirty="0" smtClean="0">
                <a:solidFill>
                  <a:srgbClr val="7030A0"/>
                </a:solidFill>
              </a:rPr>
              <a:t> </a:t>
            </a:r>
            <a:endParaRPr lang="es-CO" dirty="0">
              <a:solidFill>
                <a:srgbClr val="7030A0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500694" y="3500438"/>
            <a:ext cx="335758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NO ME GUSTA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  <a:cs typeface="DokChampa" pitchFamily="34" charset="-34"/>
              </a:rPr>
              <a:t>Tengo muy poca paciencia, me enojo con gran facilidad y tiendo a no demostrar mis sentimientos con facilidad </a:t>
            </a:r>
          </a:p>
          <a:p>
            <a:pPr>
              <a:buFont typeface="Arial" pitchFamily="34" charset="0"/>
              <a:buChar char="•"/>
            </a:pPr>
            <a:r>
              <a:rPr lang="es-CO" dirty="0" smtClean="0">
                <a:solidFill>
                  <a:srgbClr val="7030A0"/>
                </a:solidFill>
                <a:cs typeface="DokChampa" pitchFamily="34" charset="-34"/>
              </a:rPr>
              <a:t>En ocasiones no voy a misa </a:t>
            </a:r>
          </a:p>
          <a:p>
            <a:pPr>
              <a:buFont typeface="Arial" pitchFamily="34" charset="0"/>
              <a:buChar char="•"/>
            </a:pPr>
            <a:endParaRPr lang="es-CO" dirty="0" smtClean="0">
              <a:solidFill>
                <a:srgbClr val="7030A0"/>
              </a:solidFill>
              <a:cs typeface="DokChampa" pitchFamily="34" charset="-34"/>
            </a:endParaRPr>
          </a:p>
          <a:p>
            <a:pPr>
              <a:buFont typeface="Arial" pitchFamily="34" charset="0"/>
              <a:buChar char="•"/>
            </a:pPr>
            <a:endParaRPr lang="es-CO" dirty="0" smtClean="0">
              <a:solidFill>
                <a:srgbClr val="7030A0"/>
              </a:solidFill>
              <a:cs typeface="DokChampa" pitchFamily="34" charset="-34"/>
            </a:endParaRPr>
          </a:p>
          <a:p>
            <a:r>
              <a:rPr lang="es-CO" sz="2000" b="1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  </a:t>
            </a:r>
            <a:endParaRPr lang="es-CO" sz="2000" b="1" dirty="0">
              <a:solidFill>
                <a:srgbClr val="7030A0"/>
              </a:solidFill>
              <a:latin typeface="DokChampa" pitchFamily="34" charset="-34"/>
              <a:cs typeface="DokChampa" pitchFamily="34" charset="-34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39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40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  <p:bldP spid="4" grpId="0"/>
      <p:bldP spid="22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85786" y="1000108"/>
            <a:ext cx="342902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000" dirty="0" smtClean="0">
                <a:solidFill>
                  <a:srgbClr val="FF0000"/>
                </a:solidFill>
                <a:latin typeface="Century Gothic" pitchFamily="34" charset="0"/>
              </a:rPr>
              <a:t>QUIEN SOY, CUALES SON LAS CONDICIONES FACILITADORAS DE MI DESARROLLO.</a:t>
            </a:r>
          </a:p>
          <a:p>
            <a:pPr algn="just"/>
            <a:endParaRPr lang="es-CO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pPr algn="just"/>
            <a:r>
              <a:rPr lang="es-CO" dirty="0" smtClean="0">
                <a:solidFill>
                  <a:srgbClr val="FF0000"/>
                </a:solidFill>
                <a:latin typeface="Century Gothic" pitchFamily="34" charset="0"/>
              </a:rPr>
              <a:t>Soy una persona de metas, que le gusta lograr todo lo que se propone y desea que todo le salga tan y como quiere. </a:t>
            </a:r>
          </a:p>
          <a:p>
            <a:pPr algn="just"/>
            <a:r>
              <a:rPr lang="es-CO" dirty="0" smtClean="0">
                <a:solidFill>
                  <a:srgbClr val="FF0000"/>
                </a:solidFill>
                <a:latin typeface="Century Gothic" pitchFamily="34" charset="0"/>
              </a:rPr>
              <a:t>Las condiciones son principalmente la ayuda y el apoyo tanto moralmente como económicamente de mi familia ya que ellos quieren lo mejor de mi.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714876" y="1000108"/>
            <a:ext cx="335758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rgbClr val="FF0000"/>
                </a:solidFill>
                <a:latin typeface="Century Gothic" pitchFamily="34" charset="0"/>
              </a:rPr>
              <a:t>CUALES SON LAS CONDICIONES QUE OBSTACULIZAN MI DESARROLLO.</a:t>
            </a:r>
          </a:p>
          <a:p>
            <a:pPr algn="just"/>
            <a:endParaRPr lang="es-CO" dirty="0" smtClean="0">
              <a:solidFill>
                <a:srgbClr val="FF0000"/>
              </a:solidFill>
            </a:endParaRPr>
          </a:p>
          <a:p>
            <a:pPr algn="just"/>
            <a:r>
              <a:rPr lang="es-CO" dirty="0" smtClean="0">
                <a:solidFill>
                  <a:srgbClr val="FF0000"/>
                </a:solidFill>
                <a:latin typeface="Century Gothic" pitchFamily="34" charset="0"/>
              </a:rPr>
              <a:t>No hay ningún obstáculo ya que es uno mismo el que se lo pone.</a:t>
            </a:r>
          </a:p>
          <a:p>
            <a:pPr algn="just"/>
            <a:r>
              <a:rPr lang="es-CO" dirty="0" smtClean="0">
                <a:solidFill>
                  <a:srgbClr val="FF0000"/>
                </a:solidFill>
                <a:latin typeface="Century Gothic" pitchFamily="34" charset="0"/>
              </a:rPr>
              <a:t>Para mi vida principalmente no hay obstáculos, porque gracias a Dios y a mi familia he tenido y he logrado todo lo que he querido y se que con ayuda de ellos todo es y será mucho mas fácil en mi vida. 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riángulo isósceles"/>
          <p:cNvSpPr/>
          <p:nvPr/>
        </p:nvSpPr>
        <p:spPr>
          <a:xfrm>
            <a:off x="928662" y="714356"/>
            <a:ext cx="7215238" cy="5357850"/>
          </a:xfrm>
          <a:prstGeom prst="triangle">
            <a:avLst>
              <a:gd name="adj" fmla="val 49763"/>
            </a:avLst>
          </a:prstGeom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57150" dist="38100" dir="5400000" algn="ctr" rotWithShape="0">
              <a:schemeClr val="accent5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CuadroTexto"/>
          <p:cNvSpPr txBox="1"/>
          <p:nvPr/>
        </p:nvSpPr>
        <p:spPr>
          <a:xfrm>
            <a:off x="2857488" y="2214554"/>
            <a:ext cx="3357586" cy="3416320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s-CO" dirty="0" smtClean="0"/>
              <a:t>PROGRESO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VARIEDAD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SATISFACION PERSONAL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CALOR SOLIDARIO CALOR CULTURAL INTELECTUAL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VALOR INDEPENDENCIA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CREATIVIDAD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LIDERAZGO 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ESTETICO, ARTISTICO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VALOR SEGURIDAD 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VALOR ECONOMICO </a:t>
            </a:r>
          </a:p>
          <a:p>
            <a:pPr algn="ctr">
              <a:buFont typeface="Wingdings" pitchFamily="2" charset="2"/>
              <a:buChar char="q"/>
            </a:pPr>
            <a:r>
              <a:rPr lang="es-CO" dirty="0" smtClean="0"/>
              <a:t>PRESTIGIO SOCIAL </a:t>
            </a:r>
            <a:endParaRPr lang="es-CO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71472" y="785794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¿A QUIEN ME GUSTARIA PARECERME?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00034" y="1285860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 mi mama ya que ella para mi es un ejemplo a seguir, porque siempre a trabajado dignamente para darme lo mejor, siempre sabe como solucionar los problemas  sabe dar  los mejores consejos y lo mas importante siempre esta pendiente de la vida de los seres que ama. 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29256" y="271462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¿A QUIEN IMITARIA?</a:t>
            </a:r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428596" y="3214686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 una persona que sea malgeniada, amagada, que no le guste ayudar a los demás y que no se preocupe por el bienestar de las personas que lo rodean 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85786" y="4143380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¿PORQUE ESTAS AQUÍ?</a:t>
            </a:r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71472" y="4643446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Para terminar todos mis estudios ya que así mi familia se sienta  mas orgullosa de todo lo que hago, tener un buen empleo, ayudar a mi familia y tener mi propia familia   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43 0.0037 L -0.27743 0.003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 tmFilter="0,0; .5, 0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3714776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¿CUAL ES EL APORTE QUE QUIERES HACER A LOS DEMÁS?</a:t>
            </a:r>
          </a:p>
          <a:p>
            <a:endParaRPr lang="es-CO" dirty="0" smtClean="0">
              <a:solidFill>
                <a:srgbClr val="002060"/>
              </a:solidFill>
            </a:endParaRPr>
          </a:p>
          <a:p>
            <a:pPr algn="just"/>
            <a:r>
              <a:rPr lang="es-CO" dirty="0" smtClean="0">
                <a:solidFill>
                  <a:srgbClr val="002060"/>
                </a:solidFill>
              </a:rPr>
              <a:t>El aporte seria que a pesar de los problema siempre tomarse un tiempo para buscar las soluciones y no actuar impulsivamente, también la alegría y ayudar en todo lo que se necesite a los demás.   </a:t>
            </a:r>
            <a:endParaRPr lang="es-CO" dirty="0">
              <a:solidFill>
                <a:srgbClr val="00206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85786" y="4143380"/>
            <a:ext cx="371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¿</a:t>
            </a:r>
            <a:r>
              <a:rPr lang="es-CO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ESTOY ACTUANDO DE ACUERDO A MIS CREENCIAS?</a:t>
            </a:r>
            <a:r>
              <a:rPr lang="es-CO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/>
            </a:r>
            <a:br>
              <a:rPr lang="es-CO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</a:br>
            <a:r>
              <a:rPr lang="es-CO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/>
            </a:r>
            <a:br>
              <a:rPr lang="es-CO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</a:br>
            <a:r>
              <a:rPr lang="es-CO" dirty="0" smtClean="0"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</a:rPr>
              <a:t>Si ya que creo que hay un Dios y que es él el que nos guía y es el único que nos puede juzgar</a:t>
            </a:r>
            <a:endParaRPr lang="es-CO" dirty="0">
              <a:solidFill>
                <a:srgbClr val="00206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072066" y="2428868"/>
            <a:ext cx="3571900" cy="2308324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101600">
              <a:srgbClr val="00B0F0">
                <a:alpha val="60000"/>
              </a:srgbClr>
            </a:glo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s-CO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MI MISIÓN</a:t>
            </a:r>
            <a:br>
              <a:rPr lang="es-CO" dirty="0" smtClean="0">
                <a:solidFill>
                  <a:srgbClr val="00206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</a:br>
            <a:r>
              <a:rPr lang="es-CO" dirty="0" smtClean="0">
                <a:solidFill>
                  <a:srgbClr val="002060"/>
                </a:solidFill>
              </a:rPr>
              <a:t/>
            </a:r>
            <a:br>
              <a:rPr lang="es-CO" dirty="0" smtClean="0">
                <a:solidFill>
                  <a:srgbClr val="002060"/>
                </a:solidFill>
              </a:rPr>
            </a:br>
            <a:r>
              <a:rPr lang="es-CO" dirty="0" smtClean="0">
                <a:solidFill>
                  <a:srgbClr val="002060"/>
                </a:solidFill>
              </a:rPr>
              <a:t>para mi vida personal la misión es prepararme y adquirir conocimientos cada día para mejorar en mis estudios,  también seguir cultivando muy valores para ser una mejor persona </a:t>
            </a:r>
            <a:endParaRPr lang="es-CO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2729 L 0.00208 -0.3057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ersonalizado 2">
      <a:dk1>
        <a:srgbClr val="E36305"/>
      </a:dk1>
      <a:lt1>
        <a:srgbClr val="E36305"/>
      </a:lt1>
      <a:dk2>
        <a:srgbClr val="AA4A03"/>
      </a:dk2>
      <a:lt2>
        <a:srgbClr val="763313"/>
      </a:lt2>
      <a:accent1>
        <a:srgbClr val="E36305"/>
      </a:accent1>
      <a:accent2>
        <a:srgbClr val="E36305"/>
      </a:accent2>
      <a:accent3>
        <a:srgbClr val="B14C1D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591</TotalTime>
  <Words>962</Words>
  <Application>Microsoft Office PowerPoint</Application>
  <PresentationFormat>Presentación en pantalla (4:3)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Papel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Familia</dc:creator>
  <cp:lastModifiedBy>Familia</cp:lastModifiedBy>
  <cp:revision>8</cp:revision>
  <dcterms:created xsi:type="dcterms:W3CDTF">2015-02-11T02:46:04Z</dcterms:created>
  <dcterms:modified xsi:type="dcterms:W3CDTF">2015-06-03T03:03:49Z</dcterms:modified>
</cp:coreProperties>
</file>